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7" autoAdjust="0"/>
    <p:restoredTop sz="93870" autoAdjust="0"/>
  </p:normalViewPr>
  <p:slideViewPr>
    <p:cSldViewPr>
      <p:cViewPr varScale="1">
        <p:scale>
          <a:sx n="81" d="100"/>
          <a:sy n="81" d="100"/>
        </p:scale>
        <p:origin x="155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A8EB8-B5A2-4C22-98F4-F81AE7028286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56058-01B5-44C8-AA61-47F0EAE3A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82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56058-01B5-44C8-AA61-47F0EAE3A49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54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A4442-C407-4FE3-A83A-632FC105E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09FEE3-A951-4A8E-87F9-5C7195874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3A7C85-EA06-419A-A489-EE13254B4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2E72E3-39E3-422E-B717-A89FA48A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61D0E1-0D4E-44BA-9FAF-2372A28C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1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E31E1-9B6A-4C12-B7B5-FB03ECE51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75E42-C9EA-4D74-B81C-0E4811D2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C6FC9-12E6-4549-AFAC-03962CF6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B1CC24-3F3E-41A1-A6FE-9D2F5AD9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0792EE-8EEE-4FB3-A98E-BBE512FA9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69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B2801-3F0D-4304-997D-0957BBF2E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081E3E-51F4-44BF-9CAA-A4DCAF72E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AB46B3-D8D1-42FD-950C-507D6343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5E892D-A248-4A31-9B2F-51D5A98C1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284C46-56C3-454F-8263-223E85EAF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48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07264-189B-451E-9397-3FF69203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439623-31C7-47D4-B970-4D5EC80114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C74665-D14C-413A-8E22-5A432480C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9B3887-25C2-40C0-A05C-D58623FB5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D52584-549C-4BB8-A451-D99A530F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AC379E-3741-40E6-B50A-17B50F169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13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87D49-DE23-4636-A6D7-F6B4E100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857C5-A7F5-4968-B3BD-BF2447444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944C82-D0DF-4090-94A4-F84D75097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BB83A2-6041-47EB-9736-EBB7731EF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D2EDAD-A1AD-4662-B93F-01B7D2622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296CA6-7ED0-49A9-BDD6-623167779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A37E35-FA28-475D-91C4-293049F7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A00472-1523-471A-84AB-5C8ACA006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90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AABBE-0539-47A6-BC43-81E44100C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A423D1-4F61-4620-9091-D1D90E63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49307F-14A2-421A-BE5E-0A31970E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6E9CD9-A76A-4874-B17D-401451E24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6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0427830-AC01-467B-9088-4C1F8A7A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683A792-AFE2-4C5A-9FC9-F57FB6F0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E41DF1-E081-401E-B805-71751D16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1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E7D17-E0E7-4DF6-815D-DD722AD9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BC6E9F-C44D-47F8-8692-6F6307B1D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57B97F-D727-4B50-8E97-854DB077D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AE1D39-0DCB-4248-AC42-4F7CFD65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2EBDE7-2B91-47D3-B8D1-D375CADE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76B7AC-920A-4EA2-B5C8-7854AD4D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84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7DC1C-8167-4E33-9180-631858805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F3B217F-30F6-4533-BB3B-1AB1BAC22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4AB527-AF69-4D30-947A-AF26ED9CF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E289E-3B76-4005-8A98-F82688C07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2FB250-DA0E-436E-AF81-D0ED7C1E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A70CB7-7682-4481-A10E-1B16287EB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28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A84EA-1B04-4D80-8FC8-7E860866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4E75FC-D779-4BFE-AA4C-636CA85A1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148FE4-06F7-4081-91CF-EB39DED31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DC4DB3-484D-408B-8169-27B554CA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1E5EB7-7E4B-41D4-8D6D-B1D46ADC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46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84B970-1F7A-4878-8722-CEEBDE1C5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15318B-5724-4685-AB32-7683D647A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7CDDE2-C1B2-4D0C-83D9-02A7FE66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604461-7E3E-432C-B5E8-164F8CB9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48C351-F878-4B62-953D-590018AC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0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C74DB-43A0-410B-9666-5C6BF3308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39FB49-42B0-4E13-9E5D-A7C0D363C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EBF365-124B-4CC9-8249-8D2A7DF1A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D70AD-772C-4CA5-B8A5-016B9CBD1ADD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ACACA6-BBFD-4F6F-8355-489577028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ECE29D-69E2-4979-AA52-9749BD64C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C158E-4D0A-4F0F-83B8-0F4D4DAE8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756" y="2348880"/>
            <a:ext cx="8964488" cy="1584176"/>
          </a:xfrm>
        </p:spPr>
        <p:txBody>
          <a:bodyPr>
            <a:normAutofit/>
          </a:bodyPr>
          <a:lstStyle/>
          <a:p>
            <a:pPr algn="ctr"/>
            <a:r>
              <a:rPr lang="kk-KZ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ШАХТАДАҒЫ </a:t>
            </a:r>
            <a:r>
              <a:rPr lang="ru-RU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ЕОДОЛИТТІК ТҮСІРІСТЕР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31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0000" algn="just">
              <a:spcBef>
                <a:spcPts val="0"/>
              </a:spcBef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Жерасты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теодолитік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түсірістер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қазбаларында орнатылған арнайы маркалар мен сигналдардың 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 y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координаттарын бұрыштық және қашықтық өлшеу жұмыстар кешені. Теодолиттік түсірістер нәтижесі көптеген маркшейдерлік графикалық құжаттамалар мен сызбалардың геометриялық негізі болады. Сонымен қатар, маркшейдерлік қамтамасыз етуді инженерлік есептер шешуде қолданады.  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6537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20940" cy="548640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Теодолитті орнату және  центрлеу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00628"/>
            <a:ext cx="8424936" cy="5352708"/>
          </a:xfrm>
        </p:spPr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Теодолитті центрлеу кезінде центрлейтін тіктеуіш өлшенетін бұрыштың төбесінде орналасуы керек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 визирлік тіктеуіші басқа межелес нүктелердің орталықтары арқылы өтуі керек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бұл шарт орындалмаса бұрышты өлшеген кезде теодолит пен сигналдарды центрлеу есебінен келіспеушілік пайда болады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Сигналдар мен теодолитті центрлеудің сызықтық қателіктері центрлеу әдістеріне байланысты және 0,5-тен 2 мм-ге дейін ауытқиды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Теодолитті центреудің үш әдісі бар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дәлдігі 1-2 мм дәлдікпен жіптік тіктеуіштермен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1,0-1,2 мм дәлдігі бар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центрир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лермен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автомат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тылықта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0,5 - 0,8 мм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дәлдікпен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 ұзындығы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5-10 м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болғанда автоматтық центрлеу қолданылады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 ұзындығы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10-20 м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 кезде әрбір центрлеу кезінде бұрыштарды өлшеумен теодолиттің екі реттік центрленуін орындайды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қабырғалар 20 м-ден ұзын болған кезде бұрыштың өлшенуі теодолитті центрлеуді бір реттен жасайды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63603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821507"/>
          </a:xfrm>
        </p:spPr>
        <p:txBody>
          <a:bodyPr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Теодолитті орнату және  центрлеу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7804348" cy="4776644"/>
          </a:xfrm>
        </p:spPr>
        <p:txBody>
          <a:bodyPr>
            <a:normAutofit lnSpcReduction="10000"/>
          </a:bodyPr>
          <a:lstStyle/>
          <a:p>
            <a:pPr marL="0" indent="450000" algn="just">
              <a:spcBef>
                <a:spcPts val="0"/>
              </a:spcBef>
            </a:pP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Тірек торын құрғанда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30"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-дан кем емес есеп алу дәлдігі бар теодолитті қолданады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Жүріс бойымен сол жақ бұрыштарды өлшейді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қазба көлбеу бұрышы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-дан кем болса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өлшеулерді бір қайталаумен немесе бір рет орындайды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Бұрыштың бір реттік және соңғы мән арасындағы айырмашылығы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45"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-дан аспау керек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бір жағы жазық болса, ал екінші жағы көлбеулі болса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онда бұл айырмашылық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1’20"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-ден кем болуы керек, қазба көлбеуінің бұрыштары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31-45°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кезінде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қазба көлбеуінің бұрыштары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46-60°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болғанда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- 2’ 50"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-ден кем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қазба көлбеуінің бұрыштары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61-70° - 2'30"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-ден кем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Қабырғаның көлбеу бұрышы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-тан асқан кезде бұрышты екінші бастапқы есепті екінші қабылдау алдында шамамен 180</a:t>
            </a:r>
            <a:r>
              <a:rPr lang="kk-KZ" sz="24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-қа жылжумен қабылдау әдісімен өлшейді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екіден кем емес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44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5" descr="Фотографии 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208912" cy="617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08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2" t="27961" r="13709" b="20913"/>
          <a:stretch/>
        </p:blipFill>
        <p:spPr bwMode="auto">
          <a:xfrm>
            <a:off x="0" y="620688"/>
            <a:ext cx="914400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336279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7200800" cy="27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56078" y="28545"/>
            <a:ext cx="60318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Бұрыштарды өлшеу кезінде оң дөңгелек кезінде  </a:t>
            </a:r>
            <a:endParaRPr kumimoji="0" lang="kk-KZ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3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27" y="620031"/>
            <a:ext cx="2840885" cy="57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366845"/>
            <a:ext cx="1872208" cy="459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85168" y="4366845"/>
            <a:ext cx="5992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kk-KZ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Бұрыштарды өлшеу кезінде</a:t>
            </a:r>
            <a:r>
              <a:rPr kumimoji="0" lang="kk-KZ" altLang="ru-RU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сол </a:t>
            </a:r>
            <a:r>
              <a:rPr kumimoji="0" lang="kk-KZ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дөңгелек кезінде  </a:t>
            </a:r>
            <a:endParaRPr kumimoji="0" lang="kk-KZ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3568" y="4969713"/>
            <a:ext cx="62646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 теңдеуді қосып келесіні алады </a:t>
            </a:r>
            <a:endParaRPr kumimoji="0" lang="kk-KZ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Рисунок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34" y="5004184"/>
            <a:ext cx="2583997" cy="58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Тік бұрыштарды орталықтанған дүрбісі бар теодолитпен өлшеу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0000" algn="just">
              <a:spcBef>
                <a:spcPts val="0"/>
              </a:spcBef>
            </a:pP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Тік бұрыштардың өлшеуін жазық бұрыштарды өлшеумен бірге орындайды. Өлшеулерді дөңгелектің екі жағдайы кезінде тура және кері бағыттарда орындайды. Бұнда жүрістің басы мен соңында нөл орны мәндерінің келіспеушіліктері 3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</a:t>
            </a: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-тен аспайды.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</a:t>
            </a: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тік бұрышын СД және ОД кезінде тік дөңгелек есептері бойынша формулалардың біреуін қолдана отырып есептейді.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Тік бұрышты өлшеуді бастамас бұрын тік дөңгелектің алидадасы кезінде деңгей көпіршігін ортаға шығару керек.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Тік бұрыштарды орталықтанбаған дүрбісі бар теодолитпен өлшеу орталықтанған дүрбімен сияқты орындайды. Алайда дүрбі эксцентриситеті өз ерекшеліктерін енгізеді. Өлшеу кезінде алынған нәтижеге түзетпе енгізу керек, бұл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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бұрышы мен қабырғалар ұзындығы ұлғайған сайын өседі l 10 м-ден кем. 15 м-ден артық болса, бұл түзетпе кішкене де, бұны ескертпеуге де болады.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03266"/>
            <a:ext cx="43204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9" t="24844" r="15896" b="26782"/>
          <a:stretch/>
        </p:blipFill>
        <p:spPr bwMode="auto">
          <a:xfrm>
            <a:off x="-33114" y="1335314"/>
            <a:ext cx="9177114" cy="431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84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886700" cy="1325563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 ұзындығын шахтада өлшеу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</a:pPr>
            <a:r>
              <a:rPr lang="ru-RU" sz="18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Шахталық жағдайларда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маркшейдер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 нүктелерді әдетте шатырда бекітеді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Бұлардан тіктеуіші жібереді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 сызықтарды тіктуіш жіптері арасында рулеткалармен, ленталармен, ауада ілініп тұрған сыммен, сонымен қатар жарық қашықтық өлшеуішпен өлшейді.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сызық ұзындығы рулетка ұзындығынан көп болса, екі негізгі тітеуіштер тұстамасында аралық тітеуіштерді қояды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Бұны теодолиттің көру дүрбісінің визирлік сәулесі бойынша орындайды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 орындаушы рулетканы созады да, бұны тіктеуіш жіптеріне әкеледі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Рулетканың екі ұшы бойынша бір уақытта команда бойынша миллиметрлерге дейін дәлдікпен есеп алады да, далалық журналға жазады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 ұзындықты өлшеуді рулетканы жылжытып 2-3 рет орындайды. Жеке өлшеулер арасындағы келіспеушіліктер 3-5 мм аспау керек. Алынған ұзындықтардан орташа мәнді алады. Өлшеу кезінде рулетканың созылуын 10 кг-ға жақын алуға тырысады (1 кг = 9,8 Н).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77603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Ұзындықтарды тура және кері жүрісте өлшейді. Кері жүрісте аралық тітеуіштерді басқа жерлерде қояды (тексеру үшін).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Сызықтың ұзындығын өлшеу кезіндегі жіберілетін қатыстық қателік: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Тірек торларында 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торының теодолиттік жүрістерде ;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торларының бұрыш өлшеуіш жүрістерінде 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r>
              <a:rPr lang="kk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 ауа ағымы мен тау-кен қазбаларында жіптік аралық тіктеуіштер орнына телескопиялық распорлы штангалары бар қатты тіктеуіштерді пайдаланады.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2996952"/>
            <a:ext cx="1296144" cy="3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636913"/>
            <a:ext cx="108012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215750"/>
            <a:ext cx="2423421" cy="4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83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60648"/>
            <a:ext cx="7886700" cy="933767"/>
          </a:xfrm>
        </p:spPr>
        <p:txBody>
          <a:bodyPr/>
          <a:lstStyle/>
          <a:p>
            <a:pPr algn="ctr"/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асты тірек және түсіріс торларындағы өлшеулер нәтижелерін камералдық өңдеу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987" y="1556792"/>
            <a:ext cx="7925504" cy="4416604"/>
          </a:xfrm>
        </p:spPr>
        <p:txBody>
          <a:bodyPr>
            <a:normAutofit/>
          </a:bodyPr>
          <a:lstStyle/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Полигон-теодолиттік түсіріс кезіндегі камералдық жұмыстар келесілерден тұрады: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далалық журналдардың өңделуін, бұрыштар мен ұзындықтардың орташа мәндерін шығару, өлшеулер журналында есептеулерді бақылау, өлшенген ұзындықтарға түзетпелерді енгізу;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қиыспаушылықтарды есептеу, торларды теңестіру, алыстатылған пункттер жағдайының дәлдігін бағалау;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тірек және түсіріс торлары координаталарын есептеу;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өлшеулер мен түісірістер нәтижелері бойынша тау-кен жұмыстарының жоспарын құру.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асты полигонометриялық жүріс нүктелерінің координаталарын есептеуді жер үстіндегідей тәртіппен орындайды.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0000" algn="just">
              <a:spcBef>
                <a:spcPts val="0"/>
              </a:spcBef>
            </a:pP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Бастапқыда координаталар ведомосіне бұрыштардың орташа мәндері мен ұзындықтардың жазық. арақашықтықтарын, түсірістің бастапқы нүктелерінің, х, у, z координаталарын, бастапқы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kk-K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қабырғасының дирекциондық бұрышын жазады</a:t>
            </a:r>
            <a:r>
              <a:rPr lang="kk-KZ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8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0000" algn="just">
              <a:spcBef>
                <a:spcPts val="0"/>
              </a:spcBef>
            </a:pP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Түсіріс торларын салған кезде жіберілетін сызықтық қатыстық қиыспаушылықтар тұйықталған теодолиттік жүрістерінде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1/1500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аспау керек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тұйықталмағандарда және екі рет салғандарда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- 1/1000,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бұрыш өлшеуіш жүрістерінде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жүріс ұзындығының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1/200.</a:t>
            </a:r>
          </a:p>
          <a:p>
            <a:pPr marL="0" indent="450000" algn="just">
              <a:spcBef>
                <a:spcPts val="0"/>
              </a:spcBef>
            </a:pP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Маркшейдерлік түсірістің қорытынды кезеңі болып полигон нүктелерінің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х, у, z </a:t>
            </a:r>
            <a:r>
              <a:rPr lang="kk-KZ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координаталарын есептеу және тау-кен жұмыстарының жоспарын құру табылады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0000" algn="just">
              <a:spcBef>
                <a:spcPts val="0"/>
              </a:spcBef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5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832</Words>
  <Application>Microsoft Office PowerPoint</Application>
  <PresentationFormat>Экран (4:3)</PresentationFormat>
  <Paragraphs>37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Теодолитті орнату және  центрлеу</vt:lpstr>
      <vt:lpstr>Теодолитті орнату және  центрлеу</vt:lpstr>
      <vt:lpstr>Презентация PowerPoint</vt:lpstr>
      <vt:lpstr>Презентация PowerPoint</vt:lpstr>
      <vt:lpstr>Презентация PowerPoint</vt:lpstr>
      <vt:lpstr>Тік бұрыштарды орталықтанған дүрбісі бар теодолитпен өлшеу </vt:lpstr>
      <vt:lpstr>Презентация PowerPoint</vt:lpstr>
      <vt:lpstr>Сызықтар ұзындығын шахтада өлшеу</vt:lpstr>
      <vt:lpstr>Презентация PowerPoint</vt:lpstr>
      <vt:lpstr>Жер асты тірек және түсіріс торларындағы өлшеулер нәтижелерін камералдық өңдеу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Елубаева</dc:creator>
  <cp:lastModifiedBy>Пользователь</cp:lastModifiedBy>
  <cp:revision>8</cp:revision>
  <dcterms:created xsi:type="dcterms:W3CDTF">2015-12-10T05:07:54Z</dcterms:created>
  <dcterms:modified xsi:type="dcterms:W3CDTF">2020-03-27T02:31:40Z</dcterms:modified>
</cp:coreProperties>
</file>